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8" r:id="rId9"/>
    <p:sldId id="262" r:id="rId10"/>
    <p:sldId id="269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C9-5A18-47E3-879D-E61080F49DA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5CDFD-7254-4E93-AE12-1DD6FB46D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4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5CDFD-7254-4E93-AE12-1DD6FB46DE7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494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1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156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34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9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86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12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04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24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8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648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55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2783A-9E70-47C7-B742-3F16C6D91549}" type="datetimeFigureOut">
              <a:rPr lang="ru-RU" smtClean="0"/>
              <a:t>24.02.2022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74E43-2828-4F57-A653-03C3F2CD2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09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3164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23" y="3429000"/>
            <a:ext cx="215817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77279 0.02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87" y="1195754"/>
            <a:ext cx="4097560" cy="4981209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5" y="0"/>
            <a:ext cx="121488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23" y="3605909"/>
            <a:ext cx="2158171" cy="2213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73" y="990193"/>
            <a:ext cx="3972152" cy="48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7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0" y="3429000"/>
            <a:ext cx="215817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75378 0.00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36" y="3429000"/>
            <a:ext cx="2158171" cy="221304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544" y="586853"/>
            <a:ext cx="3401412" cy="5427877"/>
          </a:xfrm>
        </p:spPr>
      </p:pic>
    </p:spTree>
    <p:extLst>
      <p:ext uri="{BB962C8B-B14F-4D97-AF65-F5344CB8AC3E}">
        <p14:creationId xmlns:p14="http://schemas.microsoft.com/office/powerpoint/2010/main" val="21557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02" y="3998236"/>
            <a:ext cx="1353392" cy="1387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592" y="526924"/>
            <a:ext cx="3538408" cy="56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30208 2.59259E-6 C 0.4375 2.59259E-6 0.60456 -0.13102 0.60456 -0.23773 L 0.60456 -0.475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21" y="-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221"/>
            <a:ext cx="12148804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416780" y="1325904"/>
            <a:ext cx="5530272" cy="4005751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u="sng" dirty="0" smtClean="0">
                <a:solidFill>
                  <a:schemeClr val="tx1"/>
                </a:solidFill>
              </a:rPr>
              <a:t>Конец</a:t>
            </a:r>
            <a:endParaRPr lang="ru-RU" sz="96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7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62" t="2275" r="1653" b="1714"/>
          <a:stretch/>
        </p:blipFill>
        <p:spPr>
          <a:xfrm>
            <a:off x="-1" y="0"/>
            <a:ext cx="12192001" cy="6853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724" y="683101"/>
            <a:ext cx="4115910" cy="5653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56" y="808152"/>
            <a:ext cx="3281112" cy="55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6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23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539" y="1851580"/>
            <a:ext cx="2674149" cy="4508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30" y="3854226"/>
            <a:ext cx="1063087" cy="109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4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6610" y="0"/>
            <a:ext cx="1217036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07" y="3865051"/>
            <a:ext cx="1060796" cy="109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686" y="2456446"/>
            <a:ext cx="2676376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0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25 -4.0740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 r="21990" b="7016"/>
          <a:stretch/>
        </p:blipFill>
        <p:spPr>
          <a:xfrm>
            <a:off x="0" y="0"/>
            <a:ext cx="12192000" cy="6730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370" y="1776800"/>
            <a:ext cx="691057" cy="80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1028E-17 -1.11111E-6 L 4.51028E-17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7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59" y="3128624"/>
            <a:ext cx="2157545" cy="221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73216 0.01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02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36" y="1825625"/>
            <a:ext cx="3627928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6" y="170040"/>
            <a:ext cx="121488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33466"/>
            <a:ext cx="2216399" cy="2272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4693" flipH="1">
            <a:off x="7747421" y="1006362"/>
            <a:ext cx="3503071" cy="465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8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01" y="3428999"/>
            <a:ext cx="2158171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34 0.01875 L 0.85677 0.03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15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" y="0"/>
            <a:ext cx="1214880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29000"/>
            <a:ext cx="2158171" cy="2213040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356"/>
          <a:stretch/>
        </p:blipFill>
        <p:spPr>
          <a:xfrm>
            <a:off x="8619354" y="1869742"/>
            <a:ext cx="2800057" cy="3876861"/>
          </a:xfrm>
        </p:spPr>
      </p:pic>
    </p:spTree>
    <p:extLst>
      <p:ext uri="{BB962C8B-B14F-4D97-AF65-F5344CB8AC3E}">
        <p14:creationId xmlns:p14="http://schemas.microsoft.com/office/powerpoint/2010/main" val="10016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</Words>
  <Application>Microsoft Office PowerPoint</Application>
  <PresentationFormat>Широкоэкранный</PresentationFormat>
  <Paragraphs>2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ASER</dc:creator>
  <cp:lastModifiedBy>Administrator</cp:lastModifiedBy>
  <cp:revision>10</cp:revision>
  <dcterms:created xsi:type="dcterms:W3CDTF">2020-02-01T08:38:10Z</dcterms:created>
  <dcterms:modified xsi:type="dcterms:W3CDTF">2022-02-24T18:49:19Z</dcterms:modified>
</cp:coreProperties>
</file>